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94" r:id="rId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24">
          <p15:clr>
            <a:srgbClr val="A4A3A4"/>
          </p15:clr>
        </p15:guide>
        <p15:guide id="2" pos="19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A9"/>
    <a:srgbClr val="FFFF85"/>
    <a:srgbClr val="66FFCC"/>
    <a:srgbClr val="102845"/>
    <a:srgbClr val="F57215"/>
    <a:srgbClr val="A1A700"/>
    <a:srgbClr val="008E01"/>
    <a:srgbClr val="CFD700"/>
    <a:srgbClr val="004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108" autoAdjust="0"/>
    <p:restoredTop sz="94141" autoAdjust="0"/>
  </p:normalViewPr>
  <p:slideViewPr>
    <p:cSldViewPr snapToGrid="0" snapToObjects="1">
      <p:cViewPr>
        <p:scale>
          <a:sx n="75" d="100"/>
          <a:sy n="75" d="100"/>
        </p:scale>
        <p:origin x="-1788" y="-102"/>
      </p:cViewPr>
      <p:guideLst>
        <p:guide orient="horz" pos="1824"/>
        <p:guide pos="19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0CFBA21-641F-461B-97A9-23752F7E03E1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1E2190-D0A6-4571-9A93-06BE4364F6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86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50E90-EB3D-46BE-AFAB-C5FCF5914737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41A2B-6785-4445-AE3D-D6758F97CF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51A8-CFC5-44F0-A4D8-7BFD83E86EC7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7F6B3-2307-42B2-8E77-33F9BCBBD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1D32B-CF6F-4158-9559-58328E6B06CF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0E644-824C-42BE-8A0A-44C5BED0D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109B-B2B8-4A86-B96E-7FAB0B0FF7E0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A31AC-8262-432F-9D0B-C498D0766F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24151-979E-44F1-BA19-0C6A58BA59F0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4ECA0-6CE5-4F2D-BCDA-9B845F50F4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90CAF-7973-41BE-9B9B-94A22040FD6D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D226C-4925-4825-8467-7A52DDD2BF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BD1C2-CE54-4C5C-9E0B-E2FA17795D16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68117-47D5-4FE0-BEDD-FDD5717707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86B03-1F9D-41B5-B3E5-AA9F866A7968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23E7-A877-4D8A-8731-EFC2A2929B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8D758-006D-444D-A787-F3645679D322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016E8-A5F4-4CCC-9018-AFAF2D4A21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8A54D-AACA-46F1-ADF4-DA36EA3895A3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E4960-3456-4E29-9438-E2B209E26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6F76-D6CD-492D-8574-FE1518B2241E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72458-7D3A-4F7C-B920-347DC7739A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1278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6B83D0-7B03-419A-887D-E8CF3CC5F1F8}" type="datetimeFigureOut">
              <a:rPr lang="en-US"/>
              <a:pPr>
                <a:defRPr/>
              </a:pPr>
              <a:t>6/13/2016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7800F8-D269-49A1-844B-BAADBB72B8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rgbClr val="004D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Clr>
          <a:srgbClr val="004D0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232400"/>
            <a:ext cx="4572000" cy="162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9463" y="5232400"/>
            <a:ext cx="4572000" cy="162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1371600" y="2032000"/>
            <a:ext cx="4572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281237" y="2027238"/>
            <a:ext cx="4581525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5943600" y="2032000"/>
            <a:ext cx="4572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1600200" y="889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5257800" y="889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1600200" y="3175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5257800" y="3175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9466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693738"/>
            <a:ext cx="177482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8" y="5283200"/>
            <a:ext cx="9525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6138" y="5300663"/>
            <a:ext cx="622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16363" y="5283200"/>
            <a:ext cx="6223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2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22800" y="5283200"/>
            <a:ext cx="1143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1" name="Picture 2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74838" y="711200"/>
            <a:ext cx="9271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2" name="Picture 2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01988" y="711200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2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49438" y="2997200"/>
            <a:ext cx="9525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138488" y="3009900"/>
            <a:ext cx="4953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Picture 2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690938" y="709613"/>
            <a:ext cx="12192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6" name="Picture 2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95850" y="693738"/>
            <a:ext cx="5461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562600" y="3014663"/>
            <a:ext cx="6858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8" name="Picture 3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3300" y="700088"/>
            <a:ext cx="13208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9" name="Picture 3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674100" y="749300"/>
            <a:ext cx="4064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80" name="Picture 33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570538" y="668338"/>
            <a:ext cx="1744662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/>
          <p:cNvSpPr/>
          <p:nvPr/>
        </p:nvSpPr>
        <p:spPr>
          <a:xfrm>
            <a:off x="1874838" y="1081088"/>
            <a:ext cx="1782762" cy="1966912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690939" y="1587500"/>
            <a:ext cx="1751012" cy="3606800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 smtClean="0">
              <a:latin typeface="Helvetica"/>
              <a:cs typeface="Helvetica"/>
            </a:endParaRPr>
          </a:p>
        </p:txBody>
      </p:sp>
      <p:pic>
        <p:nvPicPr>
          <p:cNvPr id="19498" name="Picture 30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92900" y="2997200"/>
            <a:ext cx="5588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45"/>
          <p:cNvSpPr/>
          <p:nvPr/>
        </p:nvSpPr>
        <p:spPr>
          <a:xfrm>
            <a:off x="1874838" y="3558580"/>
            <a:ext cx="1816099" cy="1488083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47" name="TextBox 34"/>
          <p:cNvSpPr txBox="1">
            <a:spLocks noChangeArrowheads="1"/>
          </p:cNvSpPr>
          <p:nvPr/>
        </p:nvSpPr>
        <p:spPr bwMode="auto">
          <a:xfrm>
            <a:off x="2245483" y="2913"/>
            <a:ext cx="64798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Fill out all 9 boxes of the canvas</a:t>
            </a: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 name and website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applicable: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486400" y="1498600"/>
            <a:ext cx="1803400" cy="1435098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6676" y="979488"/>
            <a:ext cx="1782762" cy="4214812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486400" y="3416300"/>
            <a:ext cx="1803400" cy="1663700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315200" y="1102718"/>
            <a:ext cx="1803400" cy="3494682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-7937" y="5493743"/>
            <a:ext cx="4546599" cy="1488083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622800" y="5466160"/>
            <a:ext cx="4465638" cy="1488083"/>
          </a:xfrm>
          <a:prstGeom prst="rect">
            <a:avLst/>
          </a:prstGeom>
          <a:noFill/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marL="171450" indent="-171450">
              <a:buFont typeface="Arial"/>
              <a:buChar char="•"/>
              <a:defRPr/>
            </a:pPr>
            <a:endParaRPr lang="en-US" sz="1100" dirty="0">
              <a:latin typeface="Helvetica"/>
              <a:cs typeface="Helvetica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5" y="57751"/>
            <a:ext cx="1936670" cy="5606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56622" y="1143000"/>
            <a:ext cx="1685327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Which of our customer’s problems are we helping to solve?</a:t>
            </a:r>
          </a:p>
          <a:p>
            <a:endParaRPr lang="en-US" sz="1400" dirty="0"/>
          </a:p>
          <a:p>
            <a:r>
              <a:rPr lang="en-US" sz="1400" dirty="0" smtClean="0"/>
              <a:t>Which customer needs are we satisfying?</a:t>
            </a:r>
          </a:p>
          <a:p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What are the key features of out product that match customer problem/needs?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7353300" y="1143000"/>
            <a:ext cx="172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Who are our most important customers?</a:t>
            </a:r>
          </a:p>
          <a:p>
            <a:endParaRPr lang="en-US" sz="1400" dirty="0"/>
          </a:p>
          <a:p>
            <a:r>
              <a:rPr lang="en-US" sz="1400" dirty="0" smtClean="0"/>
              <a:t>What are the archetypes?</a:t>
            </a:r>
          </a:p>
          <a:p>
            <a:endParaRPr lang="en-US" sz="1400" dirty="0"/>
          </a:p>
          <a:p>
            <a:r>
              <a:rPr lang="en-US" sz="1400" dirty="0" smtClean="0"/>
              <a:t>What job do they want us to get done for them?</a:t>
            </a:r>
          </a:p>
          <a:p>
            <a:endParaRPr lang="en-US" sz="1400" dirty="0"/>
          </a:p>
          <a:p>
            <a:r>
              <a:rPr lang="en-US" sz="1400" dirty="0" smtClean="0"/>
              <a:t>Does the Value Proposition match their needs?</a:t>
            </a:r>
          </a:p>
          <a:p>
            <a:endParaRPr lang="en-US" sz="1400" dirty="0" smtClean="0"/>
          </a:p>
          <a:p>
            <a:r>
              <a:rPr lang="en-US" sz="1400" dirty="0" smtClean="0"/>
              <a:t>Is this a single-sided or multi-sided market?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5570538" y="1143000"/>
            <a:ext cx="1605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How will we Get, Keep &amp; Grow Customers?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70538" y="3512880"/>
            <a:ext cx="16052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Through which Channels do our </a:t>
            </a:r>
            <a:r>
              <a:rPr lang="en-US" sz="1400" dirty="0"/>
              <a:t>C</a:t>
            </a:r>
            <a:r>
              <a:rPr lang="en-US" sz="1400" dirty="0" smtClean="0"/>
              <a:t>ustomer Segments want to be reached?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4767922" y="5655314"/>
            <a:ext cx="4104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How do we make money? What’s the revenue model?  Pricing tactics? For what value are our customers willing to pay?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1990845" y="1143000"/>
            <a:ext cx="1605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Key Activities do we require?</a:t>
            </a:r>
          </a:p>
          <a:p>
            <a:r>
              <a:rPr lang="en-US" sz="1400" dirty="0" smtClean="0"/>
              <a:t>Manufacturing?</a:t>
            </a:r>
          </a:p>
          <a:p>
            <a:r>
              <a:rPr lang="en-US" sz="1400" dirty="0" smtClean="0"/>
              <a:t>Software?</a:t>
            </a:r>
          </a:p>
          <a:p>
            <a:r>
              <a:rPr lang="en-US" sz="1400" dirty="0" smtClean="0"/>
              <a:t>Supply chain?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06605" y="3512880"/>
            <a:ext cx="16894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Key Resources (suppliers,</a:t>
            </a:r>
            <a:r>
              <a:rPr lang="en-US" sz="1400" dirty="0"/>
              <a:t> physical, IP, </a:t>
            </a:r>
            <a:r>
              <a:rPr lang="en-US" sz="1400" dirty="0" smtClean="0"/>
              <a:t>HR </a:t>
            </a:r>
            <a:r>
              <a:rPr lang="en-US" sz="1400" dirty="0" err="1" smtClean="0"/>
              <a:t>etc</a:t>
            </a:r>
            <a:r>
              <a:rPr lang="en-US" sz="1400" dirty="0" smtClean="0"/>
              <a:t>) does our Value Proposition require? 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66676" y="1143000"/>
            <a:ext cx="16052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Who are our Key Partners?</a:t>
            </a:r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Who are our key suppliers?</a:t>
            </a:r>
          </a:p>
          <a:p>
            <a:endParaRPr lang="en-US" sz="1400" dirty="0"/>
          </a:p>
          <a:p>
            <a:r>
              <a:rPr lang="en-US" sz="1400" dirty="0" smtClean="0"/>
              <a:t>What are we getting from them ?</a:t>
            </a:r>
          </a:p>
          <a:p>
            <a:r>
              <a:rPr lang="en-US" sz="1400" dirty="0" smtClean="0"/>
              <a:t>Giving them?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301373" y="5655314"/>
            <a:ext cx="3872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are the most important cost inherent in out business model? Fixed? Variable?</a:t>
            </a:r>
          </a:p>
          <a:p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671031" y="918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40269" y="89642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0" y="31892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0" y="8753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86012" y="54991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34323" y="93169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834323" y="323975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-15122" y="89642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310" y="549267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D44822AAAE4D80B155246B38ABCD" ma:contentTypeVersion="0" ma:contentTypeDescription="Create a new document." ma:contentTypeScope="" ma:versionID="c82666bf903e4bf8e68a1a40ec9e02e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CA40B8-5091-41D1-8E8E-713BF24955D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8B4207B-19E4-45FA-B831-17345AC53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FDEA59-9904-4AA1-80E8-C4F4A766F9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25671</TotalTime>
  <Words>213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Michelle Lozada</dc:creator>
  <cp:lastModifiedBy>James</cp:lastModifiedBy>
  <cp:revision>1300</cp:revision>
  <cp:lastPrinted>2014-11-24T10:32:04Z</cp:lastPrinted>
  <dcterms:created xsi:type="dcterms:W3CDTF">2012-12-02T06:49:00Z</dcterms:created>
  <dcterms:modified xsi:type="dcterms:W3CDTF">2016-06-13T15:16:59Z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0x010100282FD44822AAAE4D80B155246B38ABCD</vt:lpwstr>
  </property>
</Properties>
</file>