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95" r:id="rId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24">
          <p15:clr>
            <a:srgbClr val="A4A3A4"/>
          </p15:clr>
        </p15:guide>
        <p15:guide id="2" pos="19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FA9"/>
    <a:srgbClr val="FFFF85"/>
    <a:srgbClr val="66FFCC"/>
    <a:srgbClr val="102845"/>
    <a:srgbClr val="F57215"/>
    <a:srgbClr val="A1A700"/>
    <a:srgbClr val="008E01"/>
    <a:srgbClr val="CFD700"/>
    <a:srgbClr val="004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4108" autoAdjust="0"/>
    <p:restoredTop sz="94141" autoAdjust="0"/>
  </p:normalViewPr>
  <p:slideViewPr>
    <p:cSldViewPr snapToGrid="0" snapToObjects="1">
      <p:cViewPr>
        <p:scale>
          <a:sx n="66" d="100"/>
          <a:sy n="66" d="100"/>
        </p:scale>
        <p:origin x="-2280" y="-904"/>
      </p:cViewPr>
      <p:guideLst>
        <p:guide orient="horz" pos="1824"/>
        <p:guide pos="19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0CFBA21-641F-461B-97A9-23752F7E03E1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41E2190-D0A6-4571-9A93-06BE4364F6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886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Hacker = Engineer</a:t>
            </a:r>
          </a:p>
          <a:p>
            <a:r>
              <a:rPr lang="en-US" sz="1200" dirty="0" smtClean="0"/>
              <a:t>Hustler</a:t>
            </a:r>
            <a:r>
              <a:rPr lang="en-US" sz="1200" baseline="0" dirty="0" smtClean="0"/>
              <a:t> = Customer Development</a:t>
            </a:r>
          </a:p>
          <a:p>
            <a:r>
              <a:rPr lang="en-US" sz="1200" baseline="0" dirty="0" smtClean="0"/>
              <a:t>Designer = Product </a:t>
            </a:r>
          </a:p>
          <a:p>
            <a:r>
              <a:rPr lang="en-US" sz="1200" baseline="0" dirty="0" smtClean="0"/>
              <a:t>Picker = Visionary 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E2190-D0A6-4571-9A93-06BE4364F65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057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50E90-EB3D-46BE-AFAB-C5FCF5914737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41A2B-6785-4445-AE3D-D6758F97CF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51A8-CFC5-44F0-A4D8-7BFD83E86EC7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7F6B3-2307-42B2-8E77-33F9BCBBD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1D32B-CF6F-4158-9559-58328E6B06CF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0E644-824C-42BE-8A0A-44C5BED0D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109B-B2B8-4A86-B96E-7FAB0B0FF7E0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A31AC-8262-432F-9D0B-C498D0766F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24151-979E-44F1-BA19-0C6A58BA59F0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4ECA0-6CE5-4F2D-BCDA-9B845F50F4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90CAF-7973-41BE-9B9B-94A22040FD6D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D226C-4925-4825-8467-7A52DDD2BF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BD1C2-CE54-4C5C-9E0B-E2FA17795D16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68117-47D5-4FE0-BEDD-FDD5717707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86B03-1F9D-41B5-B3E5-AA9F866A7968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23E7-A877-4D8A-8731-EFC2A2929B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8D758-006D-444D-A787-F3645679D322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016E8-A5F4-4CCC-9018-AFAF2D4A21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8A54D-AACA-46F1-ADF4-DA36EA3895A3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E4960-3456-4E29-9438-E2B209E26F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76F76-D6CD-492D-8574-FE1518B2241E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72458-7D3A-4F7C-B920-347DC7739A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1278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6B83D0-7B03-419A-887D-E8CF3CC5F1F8}" type="datetimeFigureOut">
              <a:rPr lang="en-US"/>
              <a:pPr>
                <a:defRPr/>
              </a:pPr>
              <a:t>01/06/16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7800F8-D269-49A1-844B-BAADBB72B8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rgbClr val="004D00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Clr>
          <a:srgbClr val="004D00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276037" y="92634"/>
            <a:ext cx="2613248" cy="527050"/>
          </a:xfrm>
        </p:spPr>
        <p:txBody>
          <a:bodyPr/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Team information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01123214"/>
              </p:ext>
            </p:extLst>
          </p:nvPr>
        </p:nvGraphicFramePr>
        <p:xfrm>
          <a:off x="88900" y="688010"/>
          <a:ext cx="9029700" cy="60315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5940"/>
                <a:gridCol w="1983194"/>
                <a:gridCol w="1856951"/>
                <a:gridCol w="1700982"/>
                <a:gridCol w="1682633"/>
              </a:tblGrid>
              <a:tr h="348140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Team Name</a:t>
                      </a:r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dist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dist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dist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dist"/>
                      <a:endParaRPr lang="en-US" dirty="0"/>
                    </a:p>
                  </a:txBody>
                  <a:tcPr/>
                </a:tc>
              </a:tr>
              <a:tr h="49319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TEAM MEMBERS NAMES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Member</a:t>
                      </a:r>
                      <a:r>
                        <a:rPr lang="en-US" sz="1400" baseline="0" dirty="0" smtClean="0"/>
                        <a:t> 1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Member 2</a:t>
                      </a:r>
                      <a:endParaRPr lang="en-US" sz="14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Member</a:t>
                      </a:r>
                      <a:r>
                        <a:rPr lang="en-US" sz="1400" baseline="0" dirty="0" smtClean="0"/>
                        <a:t> 3</a:t>
                      </a:r>
                      <a:endParaRPr lang="en-US" sz="14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Member</a:t>
                      </a:r>
                      <a:r>
                        <a:rPr lang="en-US" sz="1400" baseline="0" dirty="0" smtClean="0"/>
                        <a:t> 4</a:t>
                      </a:r>
                      <a:endParaRPr lang="en-US" sz="14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37805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What is your professional</a:t>
                      </a:r>
                      <a:r>
                        <a:rPr lang="en-US" sz="1300" baseline="0" dirty="0" smtClean="0"/>
                        <a:t> status and affiliation?</a:t>
                      </a:r>
                    </a:p>
                    <a:p>
                      <a:r>
                        <a:rPr lang="en-US" sz="1000" baseline="0" dirty="0" smtClean="0"/>
                        <a:t>(Status: undergrad, grad student, post-doc, clinician , resident,  faculty, industry.</a:t>
                      </a:r>
                    </a:p>
                    <a:p>
                      <a:r>
                        <a:rPr lang="en-US" sz="1000" baseline="0" dirty="0" smtClean="0"/>
                        <a:t>Affiliation: Imperial, Industry, other)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2762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Provide your LinkedIn</a:t>
                      </a:r>
                      <a:r>
                        <a:rPr lang="en-US" sz="1300" baseline="0" dirty="0" smtClean="0"/>
                        <a:t> public profile URL, email, and phone #.</a:t>
                      </a:r>
                      <a:endParaRPr lang="en-US" sz="13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9771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What is your field?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1647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Role on team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5257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Anything</a:t>
                      </a:r>
                      <a:r>
                        <a:rPr lang="en-US" sz="1300" baseline="0" dirty="0" smtClean="0"/>
                        <a:t> interesting we should know about you (be brief)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5" y="57751"/>
            <a:ext cx="1936670" cy="56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32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D44822AAAE4D80B155246B38ABCD" ma:contentTypeVersion="0" ma:contentTypeDescription="Create a new document." ma:contentTypeScope="" ma:versionID="c82666bf903e4bf8e68a1a40ec9e02e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B4207B-19E4-45FA-B831-17345AC534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CA40B8-5091-41D1-8E8E-713BF24955D5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2FDEA59-9904-4AA1-80E8-C4F4A766F9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25680</TotalTime>
  <Words>97</Words>
  <Application>Microsoft Macintosh PowerPoint</Application>
  <PresentationFormat>On-screen Show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Team information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Michelle Lozada</dc:creator>
  <cp:lastModifiedBy>Stephen Chambers</cp:lastModifiedBy>
  <cp:revision>1289</cp:revision>
  <cp:lastPrinted>2012-09-29T01:40:00Z</cp:lastPrinted>
  <dcterms:created xsi:type="dcterms:W3CDTF">2012-12-02T06:49:00Z</dcterms:created>
  <dcterms:modified xsi:type="dcterms:W3CDTF">2016-06-01T15:20:01Z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0x010100282FD44822AAAE4D80B155246B38ABCD</vt:lpwstr>
  </property>
</Properties>
</file>